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980100" x="0"/>
            <a:ext cy="28778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190900" x="0"/>
            <a:ext cy="787336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3977686" x="0"/>
            <a:ext cy="76238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2329190" x="685800"/>
            <a:ext cy="16509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4124476" x="685800"/>
            <a:ext cy="8888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550700" x="0"/>
            <a:ext cy="53072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761799" x="4526627"/>
            <a:ext cy="787336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548585" x="4526627"/>
            <a:ext cy="76238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550700" x="0"/>
            <a:ext cy="53072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548585" x="4526627"/>
            <a:ext cy="76238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761799" x="4526627"/>
            <a:ext cy="787336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550700" x="0"/>
            <a:ext cy="53072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761799" x="4526627"/>
            <a:ext cy="787336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548585" x="4526627"/>
            <a:ext cy="76238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5883599" x="0"/>
            <a:ext cy="9744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5094446" x="4526627"/>
            <a:ext cy="787336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5881232" x="4526627"/>
            <a:ext cy="76238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5895635" x="457200"/>
            <a:ext cy="6735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101675" x="6676"/>
            <a:ext cy="673972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2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2329190" x="685800"/>
            <a:ext cy="16509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NeverEatAlone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4124472" x="685800"/>
            <a:ext cy="2574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sz="1800" lang="en"/>
              <a:t>EN.600.421 Object-Oriented Software Engineering</a:t>
            </a:r>
            <a:br>
              <a:rPr sz="1800" lang="en"/>
            </a:br>
            <a:r>
              <a:rPr sz="1800" lang="en"/>
              <a:t>Group 19: Project Overview</a:t>
            </a:r>
            <a:br>
              <a:rPr sz="1800" lang="en"/>
            </a:br>
            <a:r>
              <a:rPr sz="1800" lang="en"/>
              <a:t>December 17, 2014</a:t>
            </a:r>
            <a:br>
              <a:rPr lang="en"/>
            </a:br>
          </a:p>
          <a:p>
            <a:pPr algn="r">
              <a:spcBef>
                <a:spcPts val="0"/>
              </a:spcBef>
              <a:buNone/>
            </a:pPr>
            <a:br>
              <a:rPr lang="en"/>
            </a:br>
            <a:r>
              <a:rPr lang="en"/>
              <a:t>Yueling Loh, Tejasvam Singh, Hai Tang </a:t>
            </a:r>
            <a:br>
              <a:rPr lang="en"/>
            </a:br>
            <a:r>
              <a:rPr lang="en"/>
              <a:t>Runze Tang, Xiaozhou Zhou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 of the App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➔"/>
            </a:pPr>
            <a:r>
              <a:rPr lang="en"/>
              <a:t>A simple centralized way to connect people with their friends to meet up for food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➔"/>
            </a:pPr>
            <a:r>
              <a:rPr lang="en"/>
              <a:t>Mobile, for easy access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➔"/>
            </a:pPr>
            <a:r>
              <a:rPr lang="en"/>
              <a:t>Motivated by the same old process of gathering people in the department for lunch every day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Major Features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Georgia"/>
              <a:buChar char="➔"/>
            </a:pPr>
            <a:r>
              <a:rPr sz="2200" lang="en"/>
              <a:t>Create, update and delete account</a:t>
            </a:r>
          </a:p>
          <a:p>
            <a:pPr rtl="0" lvl="0" indent="-3683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Georgia"/>
              <a:buChar char="➔"/>
            </a:pPr>
            <a:r>
              <a:rPr sz="2200" lang="en"/>
              <a:t>Login and log out</a:t>
            </a:r>
          </a:p>
          <a:p>
            <a:pPr rtl="0" lvl="0" indent="-3683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Georgia"/>
              <a:buChar char="➔"/>
            </a:pPr>
            <a:r>
              <a:rPr sz="2200" lang="en"/>
              <a:t>Send friend request and add friends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➔"/>
            </a:pPr>
            <a:r>
              <a:rPr sz="2200" lang="en"/>
              <a:t>As an inviter:</a:t>
            </a:r>
          </a:p>
          <a:p>
            <a:pPr rtl="0" lvl="1" indent="-368300" marL="9144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◆"/>
            </a:pPr>
            <a:r>
              <a:rPr sz="2200" lang="en"/>
              <a:t>Send meal invitation to selected friends</a:t>
            </a:r>
          </a:p>
          <a:p>
            <a:pPr rtl="0" lvl="1" indent="-368300" marL="9144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Georgia"/>
              <a:buChar char="◆"/>
            </a:pPr>
            <a:r>
              <a:rPr sz="2200" lang="en"/>
              <a:t>Can broadcast the notification to all friends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➔"/>
            </a:pPr>
            <a:r>
              <a:rPr sz="2200" lang="en"/>
              <a:t>As a recipient</a:t>
            </a:r>
          </a:p>
          <a:p>
            <a:pPr rtl="0" lvl="1" indent="-368300" marL="9144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◆"/>
            </a:pPr>
            <a:r>
              <a:rPr sz="2200" lang="en"/>
              <a:t>Receive push notifications of invites</a:t>
            </a:r>
          </a:p>
          <a:p>
            <a:pPr rtl="0" lvl="1" indent="-368300" marL="9144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◆"/>
            </a:pPr>
            <a:r>
              <a:rPr sz="2200" lang="en"/>
              <a:t>Accept, decline or ignore the invitation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Overall Package Diagram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26475" x="621400"/>
            <a:ext cy="5231525" cx="3181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626475" x="4487775"/>
            <a:ext cy="5231526" cx="2669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Selected Class Diagrams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98925" x="681037"/>
            <a:ext cy="3114675" cx="778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956800" x="1103150"/>
            <a:ext cy="1562100" cx="647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Database Structure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60625" x="457200"/>
            <a:ext cy="5028975" cx="803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Deployment Diagram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21650" x="915862"/>
            <a:ext cy="4953000" cx="743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y="2329190" x="685800"/>
            <a:ext cy="16509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Demonstration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y="4741076" x="685800"/>
            <a:ext cy="8888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